
<file path=[Content_Types].xml><?xml version="1.0" encoding="utf-8"?>
<Types xmlns="http://schemas.openxmlformats.org/package/2006/content-types">
  <Default Extension="png" ContentType="image/png"/>
  <Default Extension="jfif" ContentType="image/jpe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4" r:id="rId8"/>
    <p:sldId id="265" r:id="rId9"/>
    <p:sldId id="274" r:id="rId10"/>
    <p:sldId id="276" r:id="rId11"/>
    <p:sldId id="275" r:id="rId12"/>
    <p:sldId id="266" r:id="rId13"/>
    <p:sldId id="267" r:id="rId14"/>
    <p:sldId id="273" r:id="rId1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00" autoAdjust="0"/>
    <p:restoredTop sz="94660"/>
  </p:normalViewPr>
  <p:slideViewPr>
    <p:cSldViewPr snapToGrid="0" showGuides="1">
      <p:cViewPr varScale="1">
        <p:scale>
          <a:sx n="93" d="100"/>
          <a:sy n="93" d="100"/>
        </p:scale>
        <p:origin x="163" y="7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3.png"/><Relationship Id="rId5" Type="http://schemas.openxmlformats.org/officeDocument/2006/relationships/image" Target="../media/image21.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fif"/><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g"/><Relationship Id="rId7"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xml"/><Relationship Id="rId6" Type="http://schemas.microsoft.com/office/2017/06/relationships/model3d" Target="../media/model3d1.glb"/><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image" Target="../media/image4.jfif"/><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3.png"/><Relationship Id="rId10" Type="http://schemas.openxmlformats.org/officeDocument/2006/relationships/image" Target="../media/image1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D9D7EB4E-5AF1-4769-A6AB-3BF824CFBF7D}"/>
              </a:ext>
            </a:extLst>
          </p:cNvPr>
          <p:cNvSpPr txBox="1"/>
          <p:nvPr/>
        </p:nvSpPr>
        <p:spPr>
          <a:xfrm>
            <a:off x="35528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6096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AC5B7826-51A4-4D80-BA45-9DC88BB3AEAE}"/>
              </a:ext>
            </a:extLst>
          </p:cNvPr>
          <p:cNvSpPr/>
          <p:nvPr/>
        </p:nvSpPr>
        <p:spPr>
          <a:xfrm>
            <a:off x="5554195" y="264113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349994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smtClean="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905640" cy="2291071"/>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038556" y="1755327"/>
            <a:ext cx="5526699" cy="2069811"/>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smtClean="0">
                <a:solidFill>
                  <a:schemeClr val="tx1"/>
                </a:solidFill>
              </a:rPr>
              <a:t>Không những thế để giúp nhân vật mạnh hơn bọn em còn cho 2 chỉ số cố định đó là armor và ATK hiển thị trên màn hình cứ mỗi khi qua màn nhân vật sẽ được chọn tăng 1 trong 2 chỉ số.</a:t>
            </a:r>
          </a:p>
          <a:p>
            <a:r>
              <a:rPr lang="en-US" dirty="0" smtClean="0">
                <a:solidFill>
                  <a:schemeClr val="tx1"/>
                </a:solidFill>
              </a:rPr>
              <a:t>Như vậy cứ qua 1 màn nhân vật sẽ mạnh hơn 1 chút vì các item rơi theo tỉ lệ </a:t>
            </a:r>
            <a:r>
              <a:rPr lang="en-US" dirty="0" err="1" smtClean="0">
                <a:solidFill>
                  <a:schemeClr val="tx1"/>
                </a:solidFill>
              </a:rPr>
              <a:t>radom</a:t>
            </a:r>
            <a:r>
              <a:rPr lang="en-US" dirty="0" smtClean="0">
                <a:solidFill>
                  <a:schemeClr val="tx1"/>
                </a:solidFill>
              </a:rPr>
              <a:t> tức là qua nhiều màn nhưng bạn chẳng nhận được 1 item nào sẽ gây khó cho người chơi.</a:t>
            </a:r>
          </a:p>
        </p:txBody>
      </p:sp>
      <p:pic>
        <p:nvPicPr>
          <p:cNvPr id="4" name="Picture 3"/>
          <p:cNvPicPr>
            <a:picLocks noChangeAspect="1"/>
          </p:cNvPicPr>
          <p:nvPr/>
        </p:nvPicPr>
        <p:blipFill>
          <a:blip r:embed="rId7"/>
          <a:stretch>
            <a:fillRect/>
          </a:stretch>
        </p:blipFill>
        <p:spPr>
          <a:xfrm>
            <a:off x="6920976" y="2698060"/>
            <a:ext cx="4499504" cy="2758530"/>
          </a:xfrm>
          <a:prstGeom prst="rect">
            <a:avLst/>
          </a:prstGeom>
        </p:spPr>
      </p:pic>
      <p:pic>
        <p:nvPicPr>
          <p:cNvPr id="5" name="Picture 4"/>
          <p:cNvPicPr>
            <a:picLocks noChangeAspect="1"/>
          </p:cNvPicPr>
          <p:nvPr/>
        </p:nvPicPr>
        <p:blipFill>
          <a:blip r:embed="rId8"/>
          <a:stretch>
            <a:fillRect/>
          </a:stretch>
        </p:blipFill>
        <p:spPr>
          <a:xfrm>
            <a:off x="10001255" y="1993210"/>
            <a:ext cx="1419225" cy="704850"/>
          </a:xfrm>
          <a:prstGeom prst="rect">
            <a:avLst/>
          </a:prstGeom>
        </p:spPr>
      </p:pic>
    </p:spTree>
    <p:extLst>
      <p:ext uri="{BB962C8B-B14F-4D97-AF65-F5344CB8AC3E}">
        <p14:creationId xmlns:p14="http://schemas.microsoft.com/office/powerpoint/2010/main" val="56668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smtClean="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60858"/>
            <a:ext cx="6675839" cy="3422203"/>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278500" y="2281806"/>
            <a:ext cx="5526699" cy="2161419"/>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smtClean="0">
                <a:solidFill>
                  <a:schemeClr val="tx1"/>
                </a:solidFill>
              </a:rPr>
              <a:t>Nhân vật đã mạnh như thế thì quái cũng phải có độ khó riêng ngoài các chỉ số cơ bản set up ban đầu thì bản thân chúng cũng sẽ mạnh hơn khi qua màn.</a:t>
            </a:r>
            <a:r>
              <a:rPr lang="en-US" dirty="0">
                <a:solidFill>
                  <a:schemeClr val="tx1"/>
                </a:solidFill>
              </a:rPr>
              <a:t> Cụ thể là tốc độ đạn và di chuyển của chúng sẽ tăng</a:t>
            </a:r>
          </a:p>
          <a:p>
            <a:r>
              <a:rPr lang="en-US" dirty="0">
                <a:solidFill>
                  <a:schemeClr val="tx1"/>
                </a:solidFill>
              </a:rPr>
              <a:t>Cứ qua mỗi màn quái sẽ ngày một nhiều hơn.</a:t>
            </a:r>
          </a:p>
          <a:p>
            <a:endParaRPr lang="en-US" dirty="0" smtClean="0">
              <a:solidFill>
                <a:schemeClr val="tx1"/>
              </a:solidFill>
            </a:endParaRPr>
          </a:p>
          <a:p>
            <a:r>
              <a:rPr lang="en-US" dirty="0" smtClean="0">
                <a:solidFill>
                  <a:schemeClr val="tx1"/>
                </a:solidFill>
              </a:rPr>
              <a:t>Có 4 loại quái với các chỉ số ban đầu khác nhau với  lượng sát thương, tốc độ đạn và tốc độ di chuyển khác nhau.</a:t>
            </a:r>
          </a:p>
          <a:p>
            <a:endParaRPr lang="en-US" dirty="0" smtClean="0">
              <a:solidFill>
                <a:schemeClr val="tx1"/>
              </a:solidFill>
            </a:endParaRPr>
          </a:p>
          <a:p>
            <a:pPr marL="285750" indent="-285750">
              <a:buFont typeface="Arial" panose="020B0604020202020204" pitchFamily="34" charset="0"/>
              <a:buChar char="•"/>
            </a:pPr>
            <a:endParaRPr lang="en-US" dirty="0" smtClean="0">
              <a:solidFill>
                <a:schemeClr val="tx1"/>
              </a:solidFill>
            </a:endParaRPr>
          </a:p>
        </p:txBody>
      </p:sp>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493853" y="1503424"/>
            <a:ext cx="1306593" cy="1306593"/>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93853" y="2936447"/>
            <a:ext cx="1336958" cy="1336958"/>
          </a:xfrm>
          <a:prstGeom prst="rect">
            <a:avLst/>
          </a:prstGeom>
        </p:spPr>
      </p:pic>
      <p:pic>
        <p:nvPicPr>
          <p:cNvPr id="6" name="Picture 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733812" y="4715015"/>
            <a:ext cx="826673" cy="826673"/>
          </a:xfrm>
          <a:prstGeom prst="rect">
            <a:avLst/>
          </a:prstGeom>
        </p:spPr>
      </p:pic>
      <p:pic>
        <p:nvPicPr>
          <p:cNvPr id="8" name="Picture 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834756" y="5259327"/>
            <a:ext cx="1704275" cy="1704275"/>
          </a:xfrm>
          <a:prstGeom prst="rect">
            <a:avLst/>
          </a:prstGeom>
        </p:spPr>
      </p:pic>
      <p:pic>
        <p:nvPicPr>
          <p:cNvPr id="11" name="Picture 10"/>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343296" y="5195089"/>
            <a:ext cx="1832753" cy="1832753"/>
          </a:xfrm>
          <a:prstGeom prst="rect">
            <a:avLst/>
          </a:prstGeom>
        </p:spPr>
      </p:pic>
    </p:spTree>
    <p:extLst>
      <p:ext uri="{BB962C8B-B14F-4D97-AF65-F5344CB8AC3E}">
        <p14:creationId xmlns:p14="http://schemas.microsoft.com/office/powerpoint/2010/main" val="232292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875381" y="3930271"/>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78233" y="4049065"/>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8673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13408" y="4077426"/>
            <a:ext cx="1051027" cy="1051027"/>
          </a:xfrm>
          <a:prstGeom prst="rect">
            <a:avLst/>
          </a:prstGeom>
        </p:spPr>
      </p:pic>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28" name="Hộp Văn bản 12">
            <a:extLst>
              <a:ext uri="{FF2B5EF4-FFF2-40B4-BE49-F238E27FC236}">
                <a16:creationId xmlns:a16="http://schemas.microsoft.com/office/drawing/2014/main" id="{97CAF1C7-081E-4C15-93FA-94B1119CC907}"/>
              </a:ext>
            </a:extLst>
          </p:cNvPr>
          <p:cNvSpPr txBox="1"/>
          <p:nvPr/>
        </p:nvSpPr>
        <p:spPr>
          <a:xfrm>
            <a:off x="1204345" y="2070253"/>
            <a:ext cx="367103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sp>
        <p:nvSpPr>
          <p:cNvPr id="46"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47"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Bài toán</a:t>
            </a:r>
            <a:endParaRPr lang="vi-VN" sz="2800" b="1" dirty="0">
              <a:cs typeface="Arial" panose="020B0604020202020204" pitchFamily="34" charset="0"/>
            </a:endParaRPr>
          </a:p>
        </p:txBody>
      </p:sp>
      <p:sp>
        <p:nvSpPr>
          <p:cNvPr id="49" name="Hộp Văn bản 32">
            <a:extLst>
              <a:ext uri="{FF2B5EF4-FFF2-40B4-BE49-F238E27FC236}">
                <a16:creationId xmlns:a16="http://schemas.microsoft.com/office/drawing/2014/main" id="{B192B489-2595-4E52-B14F-DA34136F6601}"/>
              </a:ext>
            </a:extLst>
          </p:cNvPr>
          <p:cNvSpPr txBox="1"/>
          <p:nvPr/>
        </p:nvSpPr>
        <p:spPr>
          <a:xfrm>
            <a:off x="5038804" y="5502701"/>
            <a:ext cx="22668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Thử nghiệm</a:t>
            </a:r>
            <a:endParaRPr lang="vi-VN" sz="2800" b="1" dirty="0">
              <a:cs typeface="Arial" panose="020B0604020202020204" pitchFamily="34" charset="0"/>
            </a:endParaRPr>
          </a:p>
        </p:txBody>
      </p:sp>
      <p:sp>
        <p:nvSpPr>
          <p:cNvPr id="50"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Kết quả</a:t>
            </a:r>
            <a:endParaRPr lang="vi-VN" sz="2800" b="1" dirty="0">
              <a:cs typeface="Arial" panose="020B0604020202020204" pitchFamily="34" charset="0"/>
            </a:endParaRPr>
          </a:p>
        </p:txBody>
      </p:sp>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4834755" y="586887"/>
            <a:ext cx="3147403" cy="769441"/>
          </a:xfrm>
          <a:prstGeom prst="rect">
            <a:avLst/>
          </a:prstGeom>
          <a:noFill/>
        </p:spPr>
        <p:txBody>
          <a:bodyPr wrap="square" rtlCol="0">
            <a:spAutoFit/>
          </a:bodyPr>
          <a:lstStyle/>
          <a:p>
            <a:pPr algn="ctr"/>
            <a:r>
              <a:rPr lang="en-US" sz="4400" b="1" dirty="0" smtClean="0">
                <a:latin typeface="Arial" panose="020B0604020202020204" pitchFamily="34" charset="0"/>
                <a:cs typeface="Arial" panose="020B0604020202020204" pitchFamily="34" charset="0"/>
              </a:rPr>
              <a:t>Kết quả</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056627" y="1954876"/>
            <a:ext cx="6757981" cy="170447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10275435" y="1973451"/>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699188" y="1973452"/>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Rectangle 45"/>
          <p:cNvSpPr/>
          <p:nvPr/>
        </p:nvSpPr>
        <p:spPr>
          <a:xfrm>
            <a:off x="4238361" y="2202526"/>
            <a:ext cx="5526699" cy="1226663"/>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smtClean="0">
                <a:solidFill>
                  <a:schemeClr val="tx1"/>
                </a:solidFill>
              </a:rPr>
              <a:t>Ở phần này chúng em xin phép được demo</a:t>
            </a:r>
          </a:p>
        </p:txBody>
      </p:sp>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
        <p:nvSpPr>
          <p:cNvPr id="6" name="Hình Bầu dục 7">
            <a:extLst>
              <a:ext uri="{FF2B5EF4-FFF2-40B4-BE49-F238E27FC236}">
                <a16:creationId xmlns:a16="http://schemas.microsoft.com/office/drawing/2014/main" id="{AC5B7826-51A4-4D80-BA45-9DC88BB3AEAE}"/>
              </a:ext>
            </a:extLst>
          </p:cNvPr>
          <p:cNvSpPr/>
          <p:nvPr/>
        </p:nvSpPr>
        <p:spPr>
          <a:xfrm>
            <a:off x="5517121" y="253341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dirty="0" smtClean="0">
                <a:latin typeface="Arial" panose="020B0604020202020204" pitchFamily="34" charset="0"/>
                <a:cs typeface="Arial" panose="020B0604020202020204" pitchFamily="34" charset="0"/>
              </a:rPr>
              <a:t>NO NAME</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ình Bầu dục 3">
            <a:extLst>
              <a:ext uri="{FF2B5EF4-FFF2-40B4-BE49-F238E27FC236}">
                <a16:creationId xmlns:a16="http://schemas.microsoft.com/office/drawing/2014/main" id="{888DD805-7A4B-486C-991C-953D3BB7C582}"/>
              </a:ext>
            </a:extLst>
          </p:cNvPr>
          <p:cNvSpPr/>
          <p:nvPr/>
        </p:nvSpPr>
        <p:spPr>
          <a:xfrm>
            <a:off x="4820770" y="264113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6036880" y="3181262"/>
            <a:ext cx="3633894"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KỸ THUẬT LẬP TRÌNH PYTHON</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1052624"/>
            <a:ext cx="5475767"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Thành viên trong nhóm</a:t>
            </a:r>
            <a:endParaRPr lang="vi-VN" sz="3600" b="1" dirty="0">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Nhóm 19">
            <a:extLst>
              <a:ext uri="{FF2B5EF4-FFF2-40B4-BE49-F238E27FC236}">
                <a16:creationId xmlns:a16="http://schemas.microsoft.com/office/drawing/2014/main" id="{2F34D233-C7BD-4E43-9934-BF8DC0E43D87}"/>
              </a:ext>
            </a:extLst>
          </p:cNvPr>
          <p:cNvGrpSpPr/>
          <p:nvPr/>
        </p:nvGrpSpPr>
        <p:grpSpPr>
          <a:xfrm>
            <a:off x="3518168" y="2371058"/>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Trần Thành Đạt</a:t>
              </a:r>
              <a:endParaRPr lang="en-US" b="1" dirty="0" smtClean="0">
                <a:latin typeface="Arial" panose="020B0604020202020204" pitchFamily="34" charset="0"/>
                <a:cs typeface="Arial" panose="020B0604020202020204" pitchFamily="34" charset="0"/>
              </a:endParaRPr>
            </a:p>
            <a:p>
              <a:pPr algn="ctr"/>
              <a:r>
                <a:rPr lang="en-US" b="1" dirty="0" smtClean="0">
                  <a:latin typeface="Arial" panose="020B0604020202020204" pitchFamily="34" charset="0"/>
                  <a:cs typeface="Arial" panose="020B0604020202020204" pitchFamily="34" charset="0"/>
                </a:rPr>
                <a:t>19521355</a:t>
              </a:r>
              <a:endParaRPr lang="vi-VN" b="1" dirty="0">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60735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3"/>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Vũ Anh Kiệt</a:t>
              </a:r>
              <a:endParaRPr lang="en-US" b="1" dirty="0">
                <a:latin typeface="Arial" panose="020B0604020202020204" pitchFamily="34" charset="0"/>
                <a:cs typeface="Arial" panose="020B0604020202020204" pitchFamily="34" charset="0"/>
              </a:endParaRPr>
            </a:p>
            <a:p>
              <a:pPr algn="ctr"/>
              <a:r>
                <a:rPr lang="en-US" b="1" dirty="0" smtClean="0">
                  <a:latin typeface="Arial" panose="020B0604020202020204" pitchFamily="34" charset="0"/>
                  <a:cs typeface="Arial" panose="020B0604020202020204" pitchFamily="34" charset="0"/>
                </a:rPr>
                <a:t>19521729</a:t>
              </a:r>
              <a:r>
                <a:rPr lang="en-US" b="1" dirty="0" smtClean="0">
                  <a:latin typeface="Arial" panose="020B0604020202020204" pitchFamily="34" charset="0"/>
                  <a:cs typeface="Arial" panose="020B0604020202020204" pitchFamily="34" charset="0"/>
                </a:rPr>
                <a:t> </a:t>
              </a:r>
              <a:endParaRPr lang="vi-VN" b="1" dirty="0">
                <a:latin typeface="Arial" panose="020B0604020202020204" pitchFamily="34" charset="0"/>
                <a:cs typeface="Arial" panose="020B0604020202020204" pitchFamily="34" charset="0"/>
              </a:endParaRPr>
            </a:p>
          </p:txBody>
        </p:sp>
      </p:gr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6">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7"/>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8"/>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9" cstate="hqprint">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119710" y="1449195"/>
            <a:ext cx="5170170" cy="1446550"/>
          </a:xfrm>
          <a:prstGeom prst="rect">
            <a:avLst/>
          </a:prstGeom>
          <a:noFill/>
        </p:spPr>
        <p:txBody>
          <a:bodyPr wrap="square" rtlCol="0">
            <a:spAutoFit/>
          </a:bodyPr>
          <a:lstStyle/>
          <a:p>
            <a:pPr algn="ctr"/>
            <a:r>
              <a:rPr lang="en-US" sz="4400" b="1" dirty="0" smtClean="0">
                <a:solidFill>
                  <a:srgbClr val="438AFE"/>
                </a:solidFill>
                <a:latin typeface="Arial" panose="020B0604020202020204" pitchFamily="34" charset="0"/>
                <a:cs typeface="Arial" panose="020B0604020202020204" pitchFamily="34" charset="0"/>
              </a:rPr>
              <a:t>KỸ THUẬT LẬP TRÌNH PYTHON</a:t>
            </a:r>
            <a:endParaRPr lang="vi-VN" sz="4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630982" y="3404975"/>
            <a:ext cx="4346573"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ỨNG DỤNG GAME CƠ BẢN VỚI PYGAME</a:t>
            </a:r>
            <a:endParaRPr lang="vi-VN" sz="24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6">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7"/>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8"/>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4"/>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70878" y="2070253"/>
            <a:ext cx="334235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Bài toán</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919557"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5057906" y="5502701"/>
            <a:ext cx="2315688" cy="523220"/>
          </a:xfrm>
          <a:prstGeom prst="rect">
            <a:avLst/>
          </a:prstGeom>
          <a:no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Thử nghiệm</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22409"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55689"/>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Kết quả</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113408" y="4046378"/>
            <a:ext cx="1051027" cy="105102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dirty="0" smtClean="0">
                <a:solidFill>
                  <a:schemeClr val="bg1"/>
                </a:solidFill>
                <a:latin typeface="Arial" panose="020B0604020202020204" pitchFamily="34" charset="0"/>
                <a:cs typeface="Arial" panose="020B0604020202020204" pitchFamily="34" charset="0"/>
              </a:rPr>
              <a:t>Bài toán</a:t>
            </a:r>
            <a:endParaRPr lang="vi-VN" sz="4400" b="1" dirty="0">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733101" y="1266738"/>
            <a:ext cx="6031684" cy="3850214"/>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263318" y="83128"/>
            <a:ext cx="8649050"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KỸ THUẬT LẬP TRÌNH PYTHON</a:t>
            </a:r>
            <a:endParaRPr lang="vi-VN" sz="4000" b="1" dirty="0">
              <a:latin typeface="Arial" panose="020B0604020202020204" pitchFamily="34" charset="0"/>
              <a:cs typeface="Arial" panose="020B0604020202020204" pitchFamily="34" charset="0"/>
            </a:endParaRPr>
          </a:p>
        </p:txBody>
      </p:sp>
      <p:sp>
        <p:nvSpPr>
          <p:cNvPr id="4" name="Rectangle 3"/>
          <p:cNvSpPr/>
          <p:nvPr/>
        </p:nvSpPr>
        <p:spPr>
          <a:xfrm>
            <a:off x="3988201" y="1558317"/>
            <a:ext cx="5526699" cy="3285964"/>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marL="285750" indent="-285750">
              <a:buFont typeface="Arial" panose="020B0604020202020204" pitchFamily="34" charset="0"/>
              <a:buChar char="•"/>
            </a:pPr>
            <a:r>
              <a:rPr lang="en-US" dirty="0" smtClean="0">
                <a:solidFill>
                  <a:schemeClr val="tx1"/>
                </a:solidFill>
              </a:rPr>
              <a:t>Tạo ra một game bắn súng đơn giản thuộc thể loại dungeon bằng pygame.</a:t>
            </a:r>
          </a:p>
          <a:p>
            <a:pPr marL="285750" indent="-285750">
              <a:buFont typeface="Arial" panose="020B0604020202020204" pitchFamily="34" charset="0"/>
              <a:buChar char="•"/>
            </a:pPr>
            <a:r>
              <a:rPr lang="en-US" dirty="0" smtClean="0">
                <a:solidFill>
                  <a:schemeClr val="tx1"/>
                </a:solidFill>
              </a:rPr>
              <a:t> Với các item bổ trợ tác dụng khác nhau giúp bạn mạnh hơn trong trò chơi.</a:t>
            </a:r>
          </a:p>
          <a:p>
            <a:pPr marL="285750" indent="-285750">
              <a:buFont typeface="Arial" panose="020B0604020202020204" pitchFamily="34" charset="0"/>
              <a:buChar char="•"/>
            </a:pPr>
            <a:r>
              <a:rPr lang="en-US" dirty="0" smtClean="0">
                <a:solidFill>
                  <a:schemeClr val="tx1"/>
                </a:solidFill>
              </a:rPr>
              <a:t>Với 4 loại quái có sức mạnh và đặc điểm khác nhau, sẽ   chúng cũng sẽ mạnh hơn khi qua các màn tạo độ khó cho game.</a:t>
            </a:r>
          </a:p>
          <a:p>
            <a:pPr marL="285750" indent="-285750">
              <a:buFont typeface="Arial" panose="020B0604020202020204" pitchFamily="34" charset="0"/>
              <a:buChar char="•"/>
            </a:pPr>
            <a:r>
              <a:rPr lang="en-US" dirty="0" smtClean="0">
                <a:solidFill>
                  <a:schemeClr val="tx1"/>
                </a:solidFill>
              </a:rPr>
              <a:t>Một vài chỉ số cố định chỉ được tăng khi bạn qua màn và sẽ cho bạn được chọn lựa</a:t>
            </a:r>
          </a:p>
        </p:txBody>
      </p:sp>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4"/>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Bài toán</a:t>
            </a:r>
            <a:endParaRPr lang="vi-VN" sz="2800" b="1" dirty="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875381" y="3927728"/>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5038804" y="5502701"/>
            <a:ext cx="22668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Thử nghiệm</a:t>
            </a:r>
            <a:endParaRPr lang="vi-VN" sz="2800" b="1" dirty="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233" y="4046522"/>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84194"/>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Kết quả</a:t>
            </a:r>
            <a:endParaRPr lang="vi-VN" sz="2800" b="1" dirty="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113408" y="4074883"/>
            <a:ext cx="1051027" cy="1051027"/>
          </a:xfrm>
          <a:prstGeom prst="rect">
            <a:avLst/>
          </a:prstGeom>
        </p:spPr>
      </p:pic>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6"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37" name="Hộp Văn bản 12">
            <a:extLst>
              <a:ext uri="{FF2B5EF4-FFF2-40B4-BE49-F238E27FC236}">
                <a16:creationId xmlns:a16="http://schemas.microsoft.com/office/drawing/2014/main" id="{97CAF1C7-081E-4C15-93FA-94B1119CC907}"/>
              </a:ext>
            </a:extLst>
          </p:cNvPr>
          <p:cNvSpPr txBox="1"/>
          <p:nvPr/>
        </p:nvSpPr>
        <p:spPr>
          <a:xfrm>
            <a:off x="1204345" y="2070253"/>
            <a:ext cx="367103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37682" y="-29884"/>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wwwwwww</a:t>
            </a:r>
            <a:endParaRPr lang="vi-VN" dirty="0"/>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smtClean="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905640" cy="2181923"/>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119166" y="1763451"/>
            <a:ext cx="5526699" cy="1899483"/>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smtClean="0">
                <a:solidFill>
                  <a:schemeClr val="tx1"/>
                </a:solidFill>
              </a:rPr>
              <a:t>Ban đầu bọn em chỉ cho nhân vật thanh máu, và các item cơ bản với các chức năng như:</a:t>
            </a:r>
          </a:p>
          <a:p>
            <a:pPr marL="285750" indent="-285750">
              <a:buFont typeface="Arial" panose="020B0604020202020204" pitchFamily="34" charset="0"/>
              <a:buChar char="•"/>
            </a:pPr>
            <a:r>
              <a:rPr lang="en-US" dirty="0" smtClean="0">
                <a:solidFill>
                  <a:schemeClr val="tx1"/>
                </a:solidFill>
              </a:rPr>
              <a:t>Hồi lại lượng máu đã mất.</a:t>
            </a:r>
          </a:p>
          <a:p>
            <a:pPr marL="285750" indent="-285750">
              <a:buFont typeface="Arial" panose="020B0604020202020204" pitchFamily="34" charset="0"/>
              <a:buChar char="•"/>
            </a:pPr>
            <a:r>
              <a:rPr lang="en-US" dirty="0" smtClean="0">
                <a:solidFill>
                  <a:schemeClr val="tx1"/>
                </a:solidFill>
              </a:rPr>
              <a:t>Tăng tốc độ di chuyển </a:t>
            </a:r>
          </a:p>
          <a:p>
            <a:pPr marL="285750" indent="-285750">
              <a:buFont typeface="Arial" panose="020B0604020202020204" pitchFamily="34" charset="0"/>
              <a:buChar char="•"/>
            </a:pPr>
            <a:r>
              <a:rPr lang="en-US" dirty="0" smtClean="0">
                <a:solidFill>
                  <a:schemeClr val="tx1"/>
                </a:solidFill>
              </a:rPr>
              <a:t>Tăng tốc độ đạn </a:t>
            </a:r>
          </a:p>
          <a:p>
            <a:r>
              <a:rPr lang="en-US" dirty="0" smtClean="0">
                <a:solidFill>
                  <a:schemeClr val="tx1"/>
                </a:solidFill>
              </a:rPr>
              <a:t>Wave sẽ được tăng khi diệt đủ quái</a:t>
            </a:r>
          </a:p>
        </p:txBody>
      </p:sp>
      <p:pic>
        <p:nvPicPr>
          <p:cNvPr id="4" name="Picture 3"/>
          <p:cNvPicPr>
            <a:picLocks noChangeAspect="1"/>
          </p:cNvPicPr>
          <p:nvPr/>
        </p:nvPicPr>
        <p:blipFill>
          <a:blip r:embed="rId7"/>
          <a:stretch>
            <a:fillRect/>
          </a:stretch>
        </p:blipFill>
        <p:spPr>
          <a:xfrm>
            <a:off x="6895755" y="1593123"/>
            <a:ext cx="5252076" cy="2291071"/>
          </a:xfrm>
          <a:prstGeom prst="rect">
            <a:avLst/>
          </a:prstGeom>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481244" y="4320537"/>
            <a:ext cx="2629223" cy="2629223"/>
          </a:xfrm>
          <a:prstGeom prst="rect">
            <a:avLst/>
          </a:prstGeom>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smtClean="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905640" cy="2291071"/>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144333" y="1794105"/>
            <a:ext cx="5526699" cy="2069811"/>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smtClean="0">
                <a:solidFill>
                  <a:schemeClr val="tx1"/>
                </a:solidFill>
              </a:rPr>
              <a:t>Nhưng như thế lại quá đơn điệu chỉ với như thế là chưa đủ. Nên bọn em đã cho nhân vật thêm một item nữa là shield.</a:t>
            </a:r>
          </a:p>
          <a:p>
            <a:r>
              <a:rPr lang="en-US" dirty="0" smtClean="0">
                <a:solidFill>
                  <a:schemeClr val="tx1"/>
                </a:solidFill>
              </a:rPr>
              <a:t>Tương tự thanh máu shield lúc đầu cũng 100%, lúc này khi bị bắn trúng thì trừ vào shield trước và khi đầy thì dù ăn item cũng không cộng thêm</a:t>
            </a:r>
          </a:p>
          <a:p>
            <a:r>
              <a:rPr lang="en-US" dirty="0" smtClean="0">
                <a:solidFill>
                  <a:schemeClr val="tx1"/>
                </a:solidFill>
              </a:rPr>
              <a:t>Khi shield nhận một sát thương to hơn lượng shield hiện có thì trừ trực tiếp vào máu theo chênh lệch</a:t>
            </a:r>
          </a:p>
          <a:p>
            <a:pPr marL="285750" indent="-285750">
              <a:buFont typeface="Arial" panose="020B0604020202020204" pitchFamily="34" charset="0"/>
              <a:buChar char="•"/>
            </a:pPr>
            <a:endParaRPr lang="en-US" dirty="0" smtClean="0">
              <a:solidFill>
                <a:schemeClr val="tx1"/>
              </a:solidFill>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4868" y="4010822"/>
            <a:ext cx="2835682" cy="2835682"/>
          </a:xfrm>
          <a:prstGeom prst="rect">
            <a:avLst/>
          </a:prstGeom>
        </p:spPr>
      </p:pic>
      <p:pic>
        <p:nvPicPr>
          <p:cNvPr id="10" name="Picture 9"/>
          <p:cNvPicPr>
            <a:picLocks noChangeAspect="1"/>
          </p:cNvPicPr>
          <p:nvPr/>
        </p:nvPicPr>
        <p:blipFill>
          <a:blip r:embed="rId8"/>
          <a:stretch>
            <a:fillRect/>
          </a:stretch>
        </p:blipFill>
        <p:spPr>
          <a:xfrm>
            <a:off x="7427094" y="1518528"/>
            <a:ext cx="4574585" cy="2389328"/>
          </a:xfrm>
          <a:prstGeom prst="rect">
            <a:avLst/>
          </a:prstGeom>
        </p:spPr>
      </p:pic>
    </p:spTree>
    <p:extLst>
      <p:ext uri="{BB962C8B-B14F-4D97-AF65-F5344CB8AC3E}">
        <p14:creationId xmlns:p14="http://schemas.microsoft.com/office/powerpoint/2010/main" val="15966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764</Words>
  <Application>Microsoft Office PowerPoint</Application>
  <PresentationFormat>Widescreen</PresentationFormat>
  <Paragraphs>126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PC</cp:lastModifiedBy>
  <cp:revision>41</cp:revision>
  <dcterms:created xsi:type="dcterms:W3CDTF">2021-09-03T05:44:00Z</dcterms:created>
  <dcterms:modified xsi:type="dcterms:W3CDTF">2022-05-13T01:53:14Z</dcterms:modified>
</cp:coreProperties>
</file>